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67" y="566928"/>
            <a:ext cx="1016526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934" y="566928"/>
            <a:ext cx="802013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714" y="566928"/>
            <a:ext cx="592657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432" y="566928"/>
            <a:ext cx="680313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432" y="566928"/>
            <a:ext cx="680313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